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4"/>
  </p:notesMasterIdLst>
  <p:handoutMasterIdLst>
    <p:handoutMasterId r:id="rId15"/>
  </p:handoutMasterIdLst>
  <p:sldIdLst>
    <p:sldId id="259" r:id="rId2"/>
    <p:sldId id="260" r:id="rId3"/>
    <p:sldId id="285" r:id="rId4"/>
    <p:sldId id="302" r:id="rId5"/>
    <p:sldId id="307" r:id="rId6"/>
    <p:sldId id="303" r:id="rId7"/>
    <p:sldId id="301" r:id="rId8"/>
    <p:sldId id="305" r:id="rId9"/>
    <p:sldId id="306" r:id="rId10"/>
    <p:sldId id="308" r:id="rId11"/>
    <p:sldId id="304" r:id="rId12"/>
    <p:sldId id="282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u mingchen" initials="zm" lastIdx="1" clrIdx="0">
    <p:extLst>
      <p:ext uri="{19B8F6BF-5375-455C-9EA6-DF929625EA0E}">
        <p15:presenceInfo xmlns:p15="http://schemas.microsoft.com/office/powerpoint/2012/main" userId="76f0ef6b19edf7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514"/>
    <a:srgbClr val="61A5FF"/>
    <a:srgbClr val="B7D6FF"/>
    <a:srgbClr val="FFED98"/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2022/5/15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4T17:15:43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4T17:15:43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2022/5/15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bilibili.com/video/av424928423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趣味音视频播放器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6A7AC4-5F7F-F824-57B6-B2343CD7B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2381" y="5643636"/>
            <a:ext cx="4566343" cy="1042913"/>
          </a:xfrm>
        </p:spPr>
        <p:txBody>
          <a:bodyPr/>
          <a:lstStyle/>
          <a:p>
            <a:r>
              <a:rPr lang="zh-CN" altLang="en-US" dirty="0"/>
              <a:t>陈镕，韩亦多，陈景浩，邹铭宸</a:t>
            </a:r>
            <a:endParaRPr lang="en-US" altLang="zh-CN" dirty="0"/>
          </a:p>
          <a:p>
            <a:r>
              <a:rPr lang="en-US" altLang="zh-CN" dirty="0"/>
              <a:t>5.15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2B60C-ED8A-5598-DD17-21B1257D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B7D0559-ECA8-4AEB-89AB-D57AF550F33F}"/>
              </a:ext>
            </a:extLst>
          </p:cNvPr>
          <p:cNvSpPr/>
          <p:nvPr/>
        </p:nvSpPr>
        <p:spPr>
          <a:xfrm>
            <a:off x="494025" y="1638300"/>
            <a:ext cx="7858125" cy="1011729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框 37">
            <a:extLst>
              <a:ext uri="{FF2B5EF4-FFF2-40B4-BE49-F238E27FC236}">
                <a16:creationId xmlns:a16="http://schemas.microsoft.com/office/drawing/2014/main" id="{C84C1AFA-920E-445E-A9B7-0B803356BC27}"/>
              </a:ext>
            </a:extLst>
          </p:cNvPr>
          <p:cNvSpPr txBox="1"/>
          <p:nvPr/>
        </p:nvSpPr>
        <p:spPr>
          <a:xfrm>
            <a:off x="791850" y="1695451"/>
            <a:ext cx="108295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陈镕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8E5053-3CC5-7108-92A7-38A6F208BC29}"/>
              </a:ext>
            </a:extLst>
          </p:cNvPr>
          <p:cNvSpPr txBox="1"/>
          <p:nvPr/>
        </p:nvSpPr>
        <p:spPr>
          <a:xfrm>
            <a:off x="1989275" y="1779175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组长、架构设计、主要代码编写</a:t>
            </a:r>
            <a:endParaRPr lang="en-US" altLang="zh-CN" dirty="0"/>
          </a:p>
          <a:p>
            <a:r>
              <a:rPr lang="zh-CN" altLang="en-US" dirty="0"/>
              <a:t>实现视频播放器、弹幕显示、视频和弹幕文件持久化存储，分析实现方案可行性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7CC0F873-85BF-1CA3-949E-285E039023F9}"/>
              </a:ext>
            </a:extLst>
          </p:cNvPr>
          <p:cNvSpPr/>
          <p:nvPr/>
        </p:nvSpPr>
        <p:spPr>
          <a:xfrm>
            <a:off x="494025" y="2958196"/>
            <a:ext cx="7858125" cy="1011729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D7936576-CE6F-8E56-953B-093645FF35B4}"/>
              </a:ext>
            </a:extLst>
          </p:cNvPr>
          <p:cNvSpPr txBox="1"/>
          <p:nvPr/>
        </p:nvSpPr>
        <p:spPr>
          <a:xfrm>
            <a:off x="561975" y="3019201"/>
            <a:ext cx="131282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韩亦多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C59645-558D-6FDB-317B-DA8217B714D8}"/>
              </a:ext>
            </a:extLst>
          </p:cNvPr>
          <p:cNvSpPr txBox="1"/>
          <p:nvPr/>
        </p:nvSpPr>
        <p:spPr>
          <a:xfrm>
            <a:off x="1989275" y="3046595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功能设计、主要代码编写、分配任务</a:t>
            </a:r>
            <a:endParaRPr lang="en-US" altLang="zh-CN" dirty="0"/>
          </a:p>
          <a:p>
            <a:r>
              <a:rPr lang="zh-CN" altLang="en-US" dirty="0"/>
              <a:t>实现视频列表显示与更新、视频编辑、字幕与时间点编辑功能，规划统筹项目功能与实现方案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093F2D0-8237-42A7-4C67-BB22A9C5C773}"/>
              </a:ext>
            </a:extLst>
          </p:cNvPr>
          <p:cNvSpPr/>
          <p:nvPr/>
        </p:nvSpPr>
        <p:spPr>
          <a:xfrm>
            <a:off x="494025" y="4308849"/>
            <a:ext cx="7858125" cy="1011729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0C90B69E-EF82-BBDC-4909-BA12F9C81C11}"/>
              </a:ext>
            </a:extLst>
          </p:cNvPr>
          <p:cNvSpPr txBox="1"/>
          <p:nvPr/>
        </p:nvSpPr>
        <p:spPr>
          <a:xfrm>
            <a:off x="561975" y="4366000"/>
            <a:ext cx="131282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陈景浩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A2E4E6-D301-31F2-810A-4559D2C3CC3C}"/>
              </a:ext>
            </a:extLst>
          </p:cNvPr>
          <p:cNvSpPr txBox="1"/>
          <p:nvPr/>
        </p:nvSpPr>
        <p:spPr>
          <a:xfrm>
            <a:off x="1989275" y="4449724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文档编写、代码技术分析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en-US" altLang="zh-CN" dirty="0"/>
              <a:t>README</a:t>
            </a:r>
            <a:r>
              <a:rPr lang="zh-CN" altLang="en-US" dirty="0"/>
              <a:t>文档、实现帮助页面、学习项目技术难点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2185F73-5308-A0C9-E395-97C62E56E7C1}"/>
              </a:ext>
            </a:extLst>
          </p:cNvPr>
          <p:cNvSpPr/>
          <p:nvPr/>
        </p:nvSpPr>
        <p:spPr>
          <a:xfrm>
            <a:off x="494025" y="5659502"/>
            <a:ext cx="7858125" cy="1011729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37">
            <a:extLst>
              <a:ext uri="{FF2B5EF4-FFF2-40B4-BE49-F238E27FC236}">
                <a16:creationId xmlns:a16="http://schemas.microsoft.com/office/drawing/2014/main" id="{14A0BBF3-5C4D-7BB4-B93C-A9E2CFF55021}"/>
              </a:ext>
            </a:extLst>
          </p:cNvPr>
          <p:cNvSpPr txBox="1"/>
          <p:nvPr/>
        </p:nvSpPr>
        <p:spPr>
          <a:xfrm>
            <a:off x="561975" y="5716653"/>
            <a:ext cx="1312825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i="0" dirty="0">
                <a:solidFill>
                  <a:srgbClr val="2429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邹铭宸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27ED4B5-3B62-ADC4-7A7F-051D6DA1E716}"/>
              </a:ext>
            </a:extLst>
          </p:cNvPr>
          <p:cNvSpPr txBox="1"/>
          <p:nvPr/>
        </p:nvSpPr>
        <p:spPr>
          <a:xfrm>
            <a:off x="1989275" y="5800377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文档编写、</a:t>
            </a:r>
            <a:r>
              <a:rPr lang="en-US" altLang="zh-CN" dirty="0"/>
              <a:t>PPT</a:t>
            </a:r>
            <a:r>
              <a:rPr lang="zh-CN" altLang="en-US" dirty="0"/>
              <a:t>制作、功能设计</a:t>
            </a:r>
            <a:endParaRPr lang="en-US" altLang="zh-CN" dirty="0"/>
          </a:p>
          <a:p>
            <a:r>
              <a:rPr lang="zh-CN" altLang="en-US" dirty="0"/>
              <a:t>分析功能可行性、统筹项目，制作</a:t>
            </a:r>
            <a:r>
              <a:rPr lang="en-US" altLang="zh-CN" dirty="0"/>
              <a:t>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06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45964C-3631-A0FC-4B24-E499926FD1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1" y="1704975"/>
            <a:ext cx="2299212" cy="4972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D4C002-E491-28D1-C0D5-5C8E8CEA3D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68" y="1689298"/>
            <a:ext cx="2396838" cy="50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7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93910" y="1598825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486408" y="200649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867448" y="157000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793910" y="2518798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486408" y="292646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867448" y="248998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代码结构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793910" y="3438771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486408" y="384643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67448" y="340995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项目难点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3B62EAC-4FF6-CDE1-A962-2F010739E557}"/>
              </a:ext>
            </a:extLst>
          </p:cNvPr>
          <p:cNvGrpSpPr/>
          <p:nvPr/>
        </p:nvGrpSpPr>
        <p:grpSpPr>
          <a:xfrm>
            <a:off x="1793910" y="4358743"/>
            <a:ext cx="843427" cy="443226"/>
            <a:chOff x="666810" y="2586037"/>
            <a:chExt cx="468000" cy="245937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E661409-DD2E-8AAF-7266-6B818917B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53726DF-E187-0875-B278-6B1402B62ED1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44D0597-FD81-0AFC-6BFE-1D80B3F8C1BB}"/>
              </a:ext>
            </a:extLst>
          </p:cNvPr>
          <p:cNvCxnSpPr>
            <a:stCxn id="23" idx="6"/>
          </p:cNvCxnSpPr>
          <p:nvPr/>
        </p:nvCxnSpPr>
        <p:spPr>
          <a:xfrm>
            <a:off x="2486408" y="476640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46CB01A-7DCD-BD00-BBE8-46A41A13E86D}"/>
              </a:ext>
            </a:extLst>
          </p:cNvPr>
          <p:cNvSpPr txBox="1"/>
          <p:nvPr/>
        </p:nvSpPr>
        <p:spPr>
          <a:xfrm>
            <a:off x="2867448" y="432992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成员分工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532A55-DA60-F622-1484-CD87B62CBE99}"/>
              </a:ext>
            </a:extLst>
          </p:cNvPr>
          <p:cNvSpPr txBox="1"/>
          <p:nvPr/>
        </p:nvSpPr>
        <p:spPr>
          <a:xfrm>
            <a:off x="419100" y="1727391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万恶之源</a:t>
            </a:r>
            <a:endParaRPr lang="en-US" altLang="zh-CN" dirty="0"/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966271AA-8E7F-6313-1651-18573CFA8A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4839" y="1754782"/>
            <a:ext cx="6400799" cy="41276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5715BB-4FC4-ED95-4A89-E119CA890156}"/>
              </a:ext>
            </a:extLst>
          </p:cNvPr>
          <p:cNvSpPr txBox="1"/>
          <p:nvPr/>
        </p:nvSpPr>
        <p:spPr>
          <a:xfrm>
            <a:off x="188913" y="6343650"/>
            <a:ext cx="547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5"/>
              </a:rPr>
              <a:t>https://www.bilibili.com/video/av424928423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37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B5CD95-15E8-B04E-938C-B905EBB008AB}"/>
              </a:ext>
            </a:extLst>
          </p:cNvPr>
          <p:cNvSpPr txBox="1"/>
          <p:nvPr/>
        </p:nvSpPr>
        <p:spPr>
          <a:xfrm>
            <a:off x="723900" y="2126867"/>
            <a:ext cx="3848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初始想法</a:t>
            </a:r>
            <a:endParaRPr lang="en-US" altLang="zh-CN" dirty="0"/>
          </a:p>
          <a:p>
            <a:r>
              <a:rPr lang="zh-CN" altLang="en-US" dirty="0"/>
              <a:t>趣味音视频播放器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</a:t>
            </a:r>
            <a:r>
              <a:rPr lang="zh-CN" altLang="en-US" dirty="0"/>
              <a:t>内置音乐</a:t>
            </a:r>
            <a:r>
              <a:rPr lang="en-US" altLang="zh-CN" dirty="0"/>
              <a:t>/</a:t>
            </a:r>
            <a:r>
              <a:rPr lang="zh-CN" altLang="en-US" dirty="0"/>
              <a:t>视频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用户可自行导入特点格式歌词本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</a:t>
            </a:r>
            <a:r>
              <a:rPr lang="zh-CN" altLang="en-US" dirty="0"/>
              <a:t>根据格式分割歌词并播放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646B27-3111-C30C-5ED1-F231112A77C5}"/>
              </a:ext>
            </a:extLst>
          </p:cNvPr>
          <p:cNvSpPr txBox="1"/>
          <p:nvPr/>
        </p:nvSpPr>
        <p:spPr>
          <a:xfrm>
            <a:off x="723900" y="4224093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Layout</a:t>
            </a:r>
            <a:r>
              <a:rPr lang="zh-CN" altLang="en-US" dirty="0"/>
              <a:t>控件样式有限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如何区分每首歌的歌词，如何播放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从外部导入文本文件较为困难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。。。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2D8479-1A7B-DAE6-33A7-42C8708EA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450" y="2269087"/>
            <a:ext cx="3785238" cy="32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1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919FB-BB58-AF6E-7C9C-7E5A8231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60F5AE-50AC-B911-708C-237FE83DB3ED}"/>
              </a:ext>
            </a:extLst>
          </p:cNvPr>
          <p:cNvSpPr txBox="1"/>
          <p:nvPr/>
        </p:nvSpPr>
        <p:spPr>
          <a:xfrm>
            <a:off x="723899" y="1936367"/>
            <a:ext cx="503872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思路简化与迭代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000" dirty="0"/>
              <a:t>泛化：音乐歌曲、歌词                 音视频，字幕</a:t>
            </a:r>
            <a:r>
              <a:rPr lang="en-US" altLang="zh-CN" sz="2000" dirty="0"/>
              <a:t>/</a:t>
            </a:r>
            <a:r>
              <a:rPr lang="zh-CN" altLang="en-US" sz="2000" dirty="0"/>
              <a:t>弹幕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结合：使用所学的多媒体技术来简化操作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拓展：本地视频                       系统拍摄与持久化存储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创新：结合时兴应用的弹幕与歌词本跳转系统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005A9C92-EA93-F78D-3826-79B5E26A0332}"/>
              </a:ext>
            </a:extLst>
          </p:cNvPr>
          <p:cNvSpPr/>
          <p:nvPr/>
        </p:nvSpPr>
        <p:spPr>
          <a:xfrm>
            <a:off x="3443286" y="2664815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B4F7350-EB62-744A-72CE-511E93D4E4B8}"/>
              </a:ext>
            </a:extLst>
          </p:cNvPr>
          <p:cNvSpPr/>
          <p:nvPr/>
        </p:nvSpPr>
        <p:spPr>
          <a:xfrm>
            <a:off x="2857499" y="4133814"/>
            <a:ext cx="1171575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26DE68-FD2E-1ECB-3910-61A3D8156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4" y="1704852"/>
            <a:ext cx="2552392" cy="48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B5CD95-15E8-B04E-938C-B905EBB008AB}"/>
              </a:ext>
            </a:extLst>
          </p:cNvPr>
          <p:cNvSpPr txBox="1"/>
          <p:nvPr/>
        </p:nvSpPr>
        <p:spPr>
          <a:xfrm>
            <a:off x="638174" y="1838325"/>
            <a:ext cx="3810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最终成果：</a:t>
            </a:r>
            <a:endParaRPr lang="en-US" altLang="zh-CN" dirty="0"/>
          </a:p>
          <a:p>
            <a:r>
              <a:rPr lang="zh-CN" altLang="en-US" b="1" dirty="0">
                <a:solidFill>
                  <a:srgbClr val="114514"/>
                </a:solidFill>
              </a:rPr>
              <a:t>趣味音视频播放器（弹幕播放器）</a:t>
            </a:r>
            <a:endParaRPr lang="en-US" altLang="zh-CN" b="1" dirty="0">
              <a:solidFill>
                <a:srgbClr val="114514"/>
              </a:solidFill>
            </a:endParaRP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114514"/>
                </a:solidFill>
              </a:rPr>
              <a:t>主要功能：</a:t>
            </a:r>
            <a:endParaRPr lang="en-US" altLang="zh-CN" b="1" dirty="0">
              <a:solidFill>
                <a:srgbClr val="11451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视频播放器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播放本地弹幕、发送本地弹幕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编辑视频歌词</a:t>
            </a:r>
            <a:r>
              <a:rPr lang="en-US" altLang="zh-CN" dirty="0"/>
              <a:t>/</a:t>
            </a:r>
            <a:r>
              <a:rPr lang="zh-CN" altLang="en-US" dirty="0"/>
              <a:t>字幕，设置保存时间点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录制本地视频、导入本地视频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b="1" dirty="0">
                <a:solidFill>
                  <a:srgbClr val="114514"/>
                </a:solidFill>
              </a:rPr>
              <a:t>次要功能：</a:t>
            </a:r>
            <a:endParaRPr lang="en-US" altLang="zh-CN" b="1" dirty="0">
              <a:solidFill>
                <a:srgbClr val="11451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视频标题过滤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视频删除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编辑视频信息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帮助页面</a:t>
            </a:r>
            <a:endParaRPr lang="en-US" altLang="zh-CN" sz="1600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33B5FC-7D9D-F493-E197-BC8ABC2D6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1140"/>
            <a:ext cx="2070494" cy="4381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FEE203-0FFF-41D2-2595-4DAE49CBC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319" y="1981140"/>
            <a:ext cx="227838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0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4368FE-4FD2-C07C-A5DE-69E48B39A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2473728"/>
            <a:ext cx="4572000" cy="26153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CF9D0B-8C93-7654-9EFC-2D569FF9DAFD}"/>
              </a:ext>
            </a:extLst>
          </p:cNvPr>
          <p:cNvSpPr txBox="1"/>
          <p:nvPr/>
        </p:nvSpPr>
        <p:spPr>
          <a:xfrm>
            <a:off x="6124577" y="2184201"/>
            <a:ext cx="2800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生成弹幕类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视频信息编辑界面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帮助界面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应用主界面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初始化存储，生成视频列表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视频播放编辑页面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视频列表适配器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9BDD400-3A0F-AA3A-95A4-B73EB1185FFA}"/>
              </a:ext>
            </a:extLst>
          </p:cNvPr>
          <p:cNvCxnSpPr>
            <a:cxnSpLocks/>
          </p:cNvCxnSpPr>
          <p:nvPr/>
        </p:nvCxnSpPr>
        <p:spPr>
          <a:xfrm flipH="1">
            <a:off x="2447925" y="2425386"/>
            <a:ext cx="3476625" cy="1070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20D77D-8BE9-403D-EB8B-9CC6D96AD7A8}"/>
              </a:ext>
            </a:extLst>
          </p:cNvPr>
          <p:cNvCxnSpPr>
            <a:cxnSpLocks/>
          </p:cNvCxnSpPr>
          <p:nvPr/>
        </p:nvCxnSpPr>
        <p:spPr>
          <a:xfrm flipH="1">
            <a:off x="2505076" y="2960530"/>
            <a:ext cx="3419474" cy="8208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28E82B4-6138-9E7F-D65E-B186941B1A04}"/>
              </a:ext>
            </a:extLst>
          </p:cNvPr>
          <p:cNvCxnSpPr>
            <a:cxnSpLocks/>
          </p:cNvCxnSpPr>
          <p:nvPr/>
        </p:nvCxnSpPr>
        <p:spPr>
          <a:xfrm flipH="1">
            <a:off x="2619377" y="3429000"/>
            <a:ext cx="3305173" cy="601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8EF56E7-CB80-44A2-728D-AFE4CCE2E9CF}"/>
              </a:ext>
            </a:extLst>
          </p:cNvPr>
          <p:cNvCxnSpPr>
            <a:cxnSpLocks/>
          </p:cNvCxnSpPr>
          <p:nvPr/>
        </p:nvCxnSpPr>
        <p:spPr>
          <a:xfrm flipH="1">
            <a:off x="2590802" y="4025062"/>
            <a:ext cx="3333748" cy="2210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F53270E-EA34-85C9-282F-E73C74E61404}"/>
              </a:ext>
            </a:extLst>
          </p:cNvPr>
          <p:cNvCxnSpPr>
            <a:cxnSpLocks/>
          </p:cNvCxnSpPr>
          <p:nvPr/>
        </p:nvCxnSpPr>
        <p:spPr>
          <a:xfrm flipH="1" flipV="1">
            <a:off x="2952752" y="4485084"/>
            <a:ext cx="2971798" cy="942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6696EBA-D09D-5A15-ECD0-D8B2457FF801}"/>
              </a:ext>
            </a:extLst>
          </p:cNvPr>
          <p:cNvCxnSpPr>
            <a:cxnSpLocks/>
          </p:cNvCxnSpPr>
          <p:nvPr/>
        </p:nvCxnSpPr>
        <p:spPr>
          <a:xfrm flipH="1" flipV="1">
            <a:off x="2756853" y="4767648"/>
            <a:ext cx="3167697" cy="369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7479523-1857-45D5-4703-D28EDF6ABD0D}"/>
              </a:ext>
            </a:extLst>
          </p:cNvPr>
          <p:cNvCxnSpPr>
            <a:cxnSpLocks/>
          </p:cNvCxnSpPr>
          <p:nvPr/>
        </p:nvCxnSpPr>
        <p:spPr>
          <a:xfrm flipH="1" flipV="1">
            <a:off x="2756853" y="4982946"/>
            <a:ext cx="3167697" cy="676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93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C9EB68-0B2A-D6D4-7BC4-75305981E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943100"/>
            <a:ext cx="3752802" cy="43243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8814C2-315A-D537-A880-6A79657D82DB}"/>
              </a:ext>
            </a:extLst>
          </p:cNvPr>
          <p:cNvSpPr txBox="1"/>
          <p:nvPr/>
        </p:nvSpPr>
        <p:spPr>
          <a:xfrm>
            <a:off x="5410200" y="2752725"/>
            <a:ext cx="2962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   UI</a:t>
            </a:r>
            <a:r>
              <a:rPr lang="zh-CN" altLang="en-US" dirty="0"/>
              <a:t>美术资源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各种布局文件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本地视频及弹幕资源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BFAF1E-F8EB-FED8-CC2B-06B1CF659BD5}"/>
              </a:ext>
            </a:extLst>
          </p:cNvPr>
          <p:cNvCxnSpPr>
            <a:cxnSpLocks/>
          </p:cNvCxnSpPr>
          <p:nvPr/>
        </p:nvCxnSpPr>
        <p:spPr>
          <a:xfrm flipH="1" flipV="1">
            <a:off x="2533650" y="3657600"/>
            <a:ext cx="2876550" cy="647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DA649F5-13CC-EA6E-8795-FB0392E20A51}"/>
              </a:ext>
            </a:extLst>
          </p:cNvPr>
          <p:cNvCxnSpPr>
            <a:cxnSpLocks/>
          </p:cNvCxnSpPr>
          <p:nvPr/>
        </p:nvCxnSpPr>
        <p:spPr>
          <a:xfrm flipH="1">
            <a:off x="2686050" y="4343400"/>
            <a:ext cx="2724150" cy="228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D25BBF-1367-3897-CAB8-0C73CB0E8726}"/>
              </a:ext>
            </a:extLst>
          </p:cNvPr>
          <p:cNvCxnSpPr>
            <a:cxnSpLocks/>
          </p:cNvCxnSpPr>
          <p:nvPr/>
        </p:nvCxnSpPr>
        <p:spPr>
          <a:xfrm flipH="1">
            <a:off x="2533650" y="4845436"/>
            <a:ext cx="2876550" cy="119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0F44558-F1E9-D8FA-AF3F-A5881DFFA83C}"/>
              </a:ext>
            </a:extLst>
          </p:cNvPr>
          <p:cNvCxnSpPr>
            <a:cxnSpLocks/>
          </p:cNvCxnSpPr>
          <p:nvPr/>
        </p:nvCxnSpPr>
        <p:spPr>
          <a:xfrm flipH="1">
            <a:off x="3971925" y="4905376"/>
            <a:ext cx="1438275" cy="7096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2DB4FA1-BFB6-1877-59CB-733EF08C1E38}"/>
                  </a:ext>
                </a:extLst>
              </p14:cNvPr>
              <p14:cNvContentPartPr/>
              <p14:nvPr/>
            </p14:nvContentPartPr>
            <p14:xfrm>
              <a:off x="4152555" y="4019055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2DB4FA1-BFB6-1877-59CB-733EF08C1E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3555" y="40100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2762183-6343-EF2D-11CE-8D86D51A3A41}"/>
                  </a:ext>
                </a:extLst>
              </p14:cNvPr>
              <p14:cNvContentPartPr/>
              <p14:nvPr/>
            </p14:nvContentPartPr>
            <p14:xfrm>
              <a:off x="4152555" y="4019055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2762183-6343-EF2D-11CE-8D86D51A3A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3555" y="40100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910BBF49-6322-F798-BCC8-F13A07BB3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901" y="2443131"/>
            <a:ext cx="2895851" cy="68281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0A0319C-E92B-10B5-3813-BD7C3B4A0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8403">
            <a:off x="3575752" y="2781247"/>
            <a:ext cx="1992497" cy="10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41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项目难点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48545A-61CB-AD7E-23D4-024F6B2BD3FD}"/>
              </a:ext>
            </a:extLst>
          </p:cNvPr>
          <p:cNvSpPr txBox="1"/>
          <p:nvPr/>
        </p:nvSpPr>
        <p:spPr>
          <a:xfrm>
            <a:off x="819151" y="2324100"/>
            <a:ext cx="3295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视频加载、播放和控制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视频和弹幕文件的持久化存储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调用系统相机并拍摄视频存储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主页面视频列表的显示与更新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。。。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1BF468-25B0-6B56-9411-74D1D7BE9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58" y="3124200"/>
            <a:ext cx="4779036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48598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2186</TotalTime>
  <Words>398</Words>
  <Application>Microsoft Office PowerPoint</Application>
  <PresentationFormat>全屏显示(4:3)</PresentationFormat>
  <Paragraphs>102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Calibri</vt:lpstr>
      <vt:lpstr>2016-VI主题-蓝</vt:lpstr>
      <vt:lpstr>趣味音视频播放器</vt:lpstr>
      <vt:lpstr>目录 Contents</vt:lpstr>
      <vt:lpstr>项目介绍</vt:lpstr>
      <vt:lpstr>项目介绍</vt:lpstr>
      <vt:lpstr>项目介绍</vt:lpstr>
      <vt:lpstr>项目介绍</vt:lpstr>
      <vt:lpstr>项目结构</vt:lpstr>
      <vt:lpstr>代码结构</vt:lpstr>
      <vt:lpstr>项目难点</vt:lpstr>
      <vt:lpstr>成员分工</vt:lpstr>
      <vt:lpstr>项目展示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mingchen zou</cp:lastModifiedBy>
  <cp:revision>151</cp:revision>
  <dcterms:created xsi:type="dcterms:W3CDTF">2016-04-20T02:59:17Z</dcterms:created>
  <dcterms:modified xsi:type="dcterms:W3CDTF">2022-05-15T02:15:16Z</dcterms:modified>
</cp:coreProperties>
</file>